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1"/>
  </p:notesMasterIdLst>
  <p:sldIdLst>
    <p:sldId id="301" r:id="rId2"/>
    <p:sldId id="378" r:id="rId3"/>
    <p:sldId id="384" r:id="rId4"/>
    <p:sldId id="370" r:id="rId5"/>
    <p:sldId id="382" r:id="rId6"/>
    <p:sldId id="385" r:id="rId7"/>
    <p:sldId id="355" r:id="rId8"/>
    <p:sldId id="258" r:id="rId9"/>
    <p:sldId id="381" r:id="rId10"/>
    <p:sldId id="357" r:id="rId11"/>
    <p:sldId id="383" r:id="rId12"/>
    <p:sldId id="325" r:id="rId13"/>
    <p:sldId id="294" r:id="rId14"/>
    <p:sldId id="265" r:id="rId15"/>
    <p:sldId id="272" r:id="rId16"/>
    <p:sldId id="276" r:id="rId17"/>
    <p:sldId id="278" r:id="rId18"/>
    <p:sldId id="279" r:id="rId19"/>
    <p:sldId id="280" r:id="rId20"/>
    <p:sldId id="297" r:id="rId21"/>
    <p:sldId id="282" r:id="rId22"/>
    <p:sldId id="283" r:id="rId23"/>
    <p:sldId id="353" r:id="rId24"/>
    <p:sldId id="298" r:id="rId25"/>
    <p:sldId id="299" r:id="rId26"/>
    <p:sldId id="300" r:id="rId27"/>
    <p:sldId id="284" r:id="rId28"/>
    <p:sldId id="285" r:id="rId29"/>
    <p:sldId id="286" r:id="rId30"/>
    <p:sldId id="287" r:id="rId31"/>
    <p:sldId id="349" r:id="rId32"/>
    <p:sldId id="377" r:id="rId33"/>
    <p:sldId id="289" r:id="rId34"/>
    <p:sldId id="317" r:id="rId35"/>
    <p:sldId id="290" r:id="rId36"/>
    <p:sldId id="291" r:id="rId37"/>
    <p:sldId id="292" r:id="rId38"/>
    <p:sldId id="318" r:id="rId39"/>
    <p:sldId id="293" r:id="rId40"/>
  </p:sldIdLst>
  <p:sldSz cx="12192000" cy="6858000"/>
  <p:notesSz cx="6858000" cy="9144000"/>
  <p:embeddedFontLs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Open Sans" panose="020B0606030504020204" pitchFamily="34" charset="0"/>
      <p:regular r:id="rId46"/>
      <p:bold r:id="rId47"/>
      <p:italic r:id="rId48"/>
      <p:boldItalic r:id="rId4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6" autoAdjust="0"/>
    <p:restoredTop sz="94660"/>
  </p:normalViewPr>
  <p:slideViewPr>
    <p:cSldViewPr>
      <p:cViewPr>
        <p:scale>
          <a:sx n="50" d="100"/>
          <a:sy n="50" d="100"/>
        </p:scale>
        <p:origin x="1488" y="4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521983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9875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857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98253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48140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4081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60175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832347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259432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3015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690336"/>
            <a:ext cx="1082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 have forgotten about wellness. We really have.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4900" y="1997839"/>
            <a:ext cx="9982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typical diagnosis for physical ailments leaves out the attitude, mindset as well as emotional configuration of the patient.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243757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99347" y="1997839"/>
            <a:ext cx="91933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It's only been recently that general-practice physicians have factored in lifestyle considerations.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9988067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475637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843848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22961" y="2105602"/>
            <a:ext cx="9043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going to understand the importance of Lifestyle.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22961" y="2907924"/>
            <a:ext cx="9043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to identify lifestyle inputs.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1621070" y="3710246"/>
            <a:ext cx="9046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understand the spiritual component of wellness.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1621070" y="4512568"/>
            <a:ext cx="9046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can begin to understand the body-and-mind connection.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A3C9E68-7991-49E7-A842-91117B01649D}"/>
              </a:ext>
            </a:extLst>
          </p:cNvPr>
          <p:cNvSpPr txBox="1"/>
          <p:nvPr/>
        </p:nvSpPr>
        <p:spPr>
          <a:xfrm>
            <a:off x="1621070" y="5314890"/>
            <a:ext cx="9046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going to learn exactly how to live a more empowered life.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362200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02C7F3-C0AA-4667-8A49-CD7EBA9DED74}"/>
              </a:ext>
            </a:extLst>
          </p:cNvPr>
          <p:cNvSpPr txBox="1"/>
          <p:nvPr/>
        </p:nvSpPr>
        <p:spPr>
          <a:xfrm>
            <a:off x="38100" y="2286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762000"/>
            <a:ext cx="4819487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6000" y="2267563"/>
            <a:ext cx="540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Rediscovering the Importance of Lifestyle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6000" y="3070616"/>
            <a:ext cx="5400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Lifestyle is Always a Choice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696000" y="3535115"/>
            <a:ext cx="540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5 Key Benefits of a Holistic Focus on Wellness: The Power of Wholeness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696000" y="5479778"/>
            <a:ext cx="540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Begin with Your Most Powerful Bio-Organic Complex: Your Mind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6096000" y="2209800"/>
            <a:ext cx="540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Understand the importance of relational wellness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096000" y="3188835"/>
            <a:ext cx="5400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Explore physical wellness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096000" y="3829316"/>
            <a:ext cx="540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Traditional wellness is not up to the job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096000" y="4808351"/>
            <a:ext cx="5400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Preventative Medical Wholeness</a:t>
            </a: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096000" y="5448832"/>
            <a:ext cx="540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Claiming Environmental Wholeness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892B0616-31D8-44ED-868C-27D1E36E8E28}"/>
              </a:ext>
            </a:extLst>
          </p:cNvPr>
          <p:cNvSpPr txBox="1"/>
          <p:nvPr/>
        </p:nvSpPr>
        <p:spPr>
          <a:xfrm>
            <a:off x="696000" y="4676723"/>
            <a:ext cx="540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Overcoming 5 Common Myths that Lead to Disease and Dysfunction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0251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690336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actually enjoy All-Natural Holistic Wellness!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2475637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1997839"/>
            <a:ext cx="11125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Traditional Western medicine's attitude towards wellness is built on the assumption that the body and the mind are separate.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5751865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8168" y="2728178"/>
            <a:ext cx="8288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improve your health.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48168" y="3297912"/>
            <a:ext cx="7729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become a better and more fulfilled person.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51633" y="3867646"/>
            <a:ext cx="6823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know that you need to be conscious.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38200" y="8382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1951632" y="5007114"/>
            <a:ext cx="82902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learn how to start being mindful over your lifestyle inputs.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1949899" y="4437380"/>
            <a:ext cx="8288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have the chance to live a more empowered life.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3259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</a:t>
            </a:r>
            <a:r>
              <a:rPr lang="en-US" sz="4500" b="1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next question </a:t>
            </a:r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325975"/>
            <a:ext cx="7924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expert on this, to show you how it’s done,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8300" y="2325975"/>
            <a:ext cx="8953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could easily find yourself investing hundreds of dollars for this sort of coaching.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981200"/>
            <a:ext cx="1021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 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71367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948970"/>
            <a:ext cx="1165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96000" y="3511897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– WHOLENESS –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0999">
            <a:off x="1781925" y="2011695"/>
            <a:ext cx="3193712" cy="4385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A0B0956-BBED-4A1A-81EE-D08DEA86291C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A67A-76AC-4CEC-A733-BC5D2C2FC8EF}"/>
              </a:ext>
            </a:extLst>
          </p:cNvPr>
          <p:cNvSpPr txBox="1"/>
          <p:nvPr/>
        </p:nvSpPr>
        <p:spPr>
          <a:xfrm>
            <a:off x="6553200" y="33528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 – WHOLENESS  –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514600"/>
            <a:ext cx="4712103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1BD5787-F530-42B3-9681-9113DFC004D0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843FD-863A-4960-88B2-5A13A28E1F87}"/>
              </a:ext>
            </a:extLst>
          </p:cNvPr>
          <p:cNvSpPr txBox="1"/>
          <p:nvPr/>
        </p:nvSpPr>
        <p:spPr>
          <a:xfrm>
            <a:off x="5943600" y="35814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 – WHOLENESS –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3150">
            <a:off x="1427686" y="2009077"/>
            <a:ext cx="3192124" cy="4235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2637" y="2344087"/>
            <a:ext cx="8158163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They are not joined, they are not related in any way, but they are separate.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6054409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325975"/>
            <a:ext cx="102489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on how to enjoy All-Natural Holistic Wellness,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6171" y="2699604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35215728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713672"/>
            <a:ext cx="800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325975"/>
            <a:ext cx="10820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really need to go through it and see for yourself what it’s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325975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325975"/>
            <a:ext cx="9372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inside,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325975"/>
            <a:ext cx="8610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962870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990600"/>
            <a:ext cx="1074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1981200"/>
            <a:ext cx="10439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 as importantly, whatever treatments are created for either body or mind, have to be based on biochemical compounds.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183096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1100" y="1981200"/>
            <a:ext cx="9829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idea of the body and mind being separate has led to doctors treating the symptoms but overlooking the disease.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645264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362200"/>
            <a:ext cx="9144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it’s impossible to treat the body without addressing the mind and the spirit.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031569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533400" y="2139077"/>
            <a:ext cx="11201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Unfortunately, in the West, the spiritual component of wellness is hardly mentioned at all. </a:t>
            </a:r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718297" y="2344087"/>
            <a:ext cx="1075540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people get really antsy and uncomfortable the moment the idea of spirit enters any conversation.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3207536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914400" y="2690336"/>
            <a:ext cx="103631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It's like it's completely off-limits to “credible” scientific investigation.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19896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1690</TotalTime>
  <Words>785</Words>
  <Application>Microsoft Office PowerPoint</Application>
  <PresentationFormat>Widescreen</PresentationFormat>
  <Paragraphs>62</Paragraphs>
  <Slides>39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Wingdings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Windows User</cp:lastModifiedBy>
  <cp:revision>877</cp:revision>
  <dcterms:modified xsi:type="dcterms:W3CDTF">2018-06-19T18:44:12Z</dcterms:modified>
</cp:coreProperties>
</file>